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51" d="100"/>
          <a:sy n="51" d="100"/>
        </p:scale>
        <p:origin x="-1224" y="1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4" name="Shape 5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082830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MSA logo with words (transparent)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6494" y="8728814"/>
            <a:ext cx="2141856" cy="8165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Keynote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78943" y="-2167269"/>
            <a:ext cx="14640809" cy="13631099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Cropped Mercy Ima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128712"/>
            <a:ext cx="13004800" cy="7496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MSA logo with words (transparent)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6494" y="8728814"/>
            <a:ext cx="2141856" cy="816546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Cropped Mercy Ima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16726" y="8463468"/>
            <a:ext cx="2336965" cy="1347064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MSA logo with words (transparent)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6494" y="8728814"/>
            <a:ext cx="2141856" cy="816546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eynote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704089" y="6385944"/>
            <a:ext cx="4160877" cy="387392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MSA logo with words (transparent)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06494" y="8728814"/>
            <a:ext cx="2141856" cy="81654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White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Fenaughty</dc:creator>
  <cp:lastModifiedBy>login</cp:lastModifiedBy>
  <cp:revision>1</cp:revision>
  <dcterms:modified xsi:type="dcterms:W3CDTF">2016-04-22T06:40:59Z</dcterms:modified>
</cp:coreProperties>
</file>